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6" r:id="rId3"/>
    <p:sldId id="267" r:id="rId4"/>
    <p:sldId id="257" r:id="rId5"/>
    <p:sldId id="258" r:id="rId6"/>
    <p:sldId id="265" r:id="rId7"/>
    <p:sldId id="260" r:id="rId8"/>
    <p:sldId id="261" r:id="rId9"/>
    <p:sldId id="262" r:id="rId10"/>
    <p:sldId id="263" r:id="rId11"/>
    <p:sldId id="268" r:id="rId12"/>
    <p:sldId id="264" r:id="rId13"/>
  </p:sldIdLst>
  <p:sldSz cx="18288000" cy="10287000"/>
  <p:notesSz cx="6858000" cy="9144000"/>
  <p:embeddedFontLst>
    <p:embeddedFont>
      <p:font typeface="Asap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71"/>
    <a:srgbClr val="BADBCD"/>
    <a:srgbClr val="FFC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>
      <p:cViewPr varScale="1">
        <p:scale>
          <a:sx n="44" d="100"/>
          <a:sy n="44" d="100"/>
        </p:scale>
        <p:origin x="1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083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27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19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74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75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07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22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46106604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046106604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201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27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34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10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95.svg"/><Relationship Id="rId10" Type="http://schemas.openxmlformats.org/officeDocument/2006/relationships/image" Target="../media/image100.svg"/><Relationship Id="rId9" Type="http://schemas.openxmlformats.org/officeDocument/2006/relationships/image" Target="../media/image42.pn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32.svg"/><Relationship Id="rId4" Type="http://schemas.openxmlformats.org/officeDocument/2006/relationships/image" Target="../media/image10.png"/><Relationship Id="rId9" Type="http://schemas.openxmlformats.org/officeDocument/2006/relationships/image" Target="../media/image22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23.png"/><Relationship Id="rId3" Type="http://schemas.openxmlformats.org/officeDocument/2006/relationships/image" Target="../media/image84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14.png"/><Relationship Id="rId5" Type="http://schemas.openxmlformats.org/officeDocument/2006/relationships/image" Target="../media/image86.svg"/><Relationship Id="rId10" Type="http://schemas.openxmlformats.org/officeDocument/2006/relationships/image" Target="../media/image91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9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96273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1546978" y="1218918"/>
            <a:ext cx="11968627" cy="7855771"/>
          </a:xfrm>
          <a:custGeom>
            <a:avLst/>
            <a:gdLst/>
            <a:ahLst/>
            <a:cxnLst/>
            <a:rect l="l" t="t" r="r" b="b"/>
            <a:pathLst>
              <a:path w="11968627" h="7855771" extrusionOk="0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431112">
            <a:off x="18516537" y="1631403"/>
            <a:ext cx="4144837" cy="3914569"/>
          </a:xfrm>
          <a:custGeom>
            <a:avLst/>
            <a:gdLst/>
            <a:ahLst/>
            <a:cxnLst/>
            <a:rect l="l" t="t" r="r" b="b"/>
            <a:pathLst>
              <a:path w="4144837" h="3914569" extrusionOk="0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 rot="785742">
            <a:off x="11559390" y="2664630"/>
            <a:ext cx="6102922" cy="5332428"/>
          </a:xfrm>
          <a:custGeom>
            <a:avLst/>
            <a:gdLst/>
            <a:ahLst/>
            <a:cxnLst/>
            <a:rect l="l" t="t" r="r" b="b"/>
            <a:pathLst>
              <a:path w="6102922" h="5332428" extrusionOk="0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 rot="530187">
            <a:off x="12624773" y="3422399"/>
            <a:ext cx="4075868" cy="4075275"/>
          </a:xfrm>
          <a:custGeom>
            <a:avLst/>
            <a:gdLst/>
            <a:ahLst/>
            <a:cxnLst/>
            <a:rect l="l" t="t" r="r" b="b"/>
            <a:pathLst>
              <a:path w="6540525" h="6539573" extrusionOk="0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blipFill rotWithShape="1">
            <a:blip r:embed="rId7">
              <a:alphaModFix/>
            </a:blip>
            <a:stretch>
              <a:fillRect l="-18997" t="-18397" r="-58682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 rot="-772345">
            <a:off x="928460" y="6581778"/>
            <a:ext cx="1499829" cy="3158683"/>
          </a:xfrm>
          <a:custGeom>
            <a:avLst/>
            <a:gdLst/>
            <a:ahLst/>
            <a:cxnLst/>
            <a:rect l="l" t="t" r="r" b="b"/>
            <a:pathLst>
              <a:path w="1499829" h="3158683" extrusionOk="0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7840615">
            <a:off x="13859570" y="1515622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 extrusionOk="0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>
            <a:off x="14503181" y="8221861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 extrusionOk="0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 rot="-611161">
            <a:off x="1289756" y="758915"/>
            <a:ext cx="862233" cy="1931762"/>
          </a:xfrm>
          <a:custGeom>
            <a:avLst/>
            <a:gdLst/>
            <a:ahLst/>
            <a:cxnLst/>
            <a:rect l="l" t="t" r="r" b="b"/>
            <a:pathLst>
              <a:path w="862233" h="1931762" extrusionOk="0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2143555" y="2751695"/>
            <a:ext cx="9894900" cy="442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Lĩnh</a:t>
            </a:r>
            <a:r>
              <a:rPr lang="en-US" sz="5400" b="1" dirty="0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vực</a:t>
            </a:r>
            <a:r>
              <a:rPr lang="en-US" sz="5400" b="1" dirty="0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: </a:t>
            </a: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Phát</a:t>
            </a:r>
            <a:r>
              <a:rPr lang="en-US" sz="5400" b="1" dirty="0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triển</a:t>
            </a:r>
            <a:r>
              <a:rPr lang="en-US" sz="5400" b="1" dirty="0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Thể</a:t>
            </a:r>
            <a:r>
              <a:rPr lang="en-US" sz="5400" b="1" dirty="0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5400" b="1" dirty="0" err="1" smtClean="0">
                <a:solidFill>
                  <a:srgbClr val="FFC071"/>
                </a:solidFill>
                <a:latin typeface="Asap"/>
                <a:ea typeface="Asap"/>
                <a:cs typeface="Asap"/>
                <a:sym typeface="Asap"/>
              </a:rPr>
              <a:t>chất</a:t>
            </a:r>
            <a:endParaRPr lang="en-US" sz="5400" b="1" dirty="0" smtClean="0">
              <a:solidFill>
                <a:srgbClr val="FFC071"/>
              </a:solidFill>
              <a:latin typeface="Asap"/>
              <a:ea typeface="Asap"/>
              <a:cs typeface="Asap"/>
              <a:sym typeface="Asap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Đề</a:t>
            </a:r>
            <a:r>
              <a:rPr lang="en-US" sz="66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tài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: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Nhận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biết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hành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động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nguy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hiểm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đối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với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bản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thân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qua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tranh</a:t>
            </a:r>
            <a:r>
              <a:rPr lang="en-US" sz="66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6600" b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ảnh</a:t>
            </a:r>
            <a:endParaRPr sz="6600" b="1" dirty="0"/>
          </a:p>
        </p:txBody>
      </p:sp>
      <p:sp>
        <p:nvSpPr>
          <p:cNvPr id="94" name="Google Shape;94;p13"/>
          <p:cNvSpPr txBox="1"/>
          <p:nvPr/>
        </p:nvSpPr>
        <p:spPr>
          <a:xfrm rot="120">
            <a:off x="2798455" y="1595114"/>
            <a:ext cx="8585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9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Trường</a:t>
            </a:r>
            <a:r>
              <a:rPr lang="en-US" sz="3959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959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Mầm</a:t>
            </a:r>
            <a:r>
              <a:rPr lang="en-US" sz="3959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non </a:t>
            </a:r>
            <a:r>
              <a:rPr lang="en-US" sz="3959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Hoa</a:t>
            </a:r>
            <a:r>
              <a:rPr lang="en-US" sz="3959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959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Quỳnh</a:t>
            </a:r>
            <a:endParaRPr dirty="0"/>
          </a:p>
        </p:txBody>
      </p:sp>
      <p:sp>
        <p:nvSpPr>
          <p:cNvPr id="95" name="Google Shape;95;p13"/>
          <p:cNvSpPr txBox="1"/>
          <p:nvPr/>
        </p:nvSpPr>
        <p:spPr>
          <a:xfrm rot="104">
            <a:off x="2583841" y="7681167"/>
            <a:ext cx="98949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Giáo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viên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: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Ngô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Thị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Thu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Hương</a:t>
            </a:r>
            <a:endParaRPr sz="4625" i="1" dirty="0">
              <a:solidFill>
                <a:srgbClr val="272626"/>
              </a:solidFill>
              <a:latin typeface="Asap"/>
              <a:ea typeface="Asap"/>
              <a:cs typeface="Asap"/>
              <a:sym typeface="Asap"/>
            </a:endParaRPr>
          </a:p>
          <a:p>
            <a:pPr marL="0" marR="0" lvl="0" indent="0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Lứa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tuổi</a:t>
            </a:r>
            <a:r>
              <a:rPr lang="en-US" sz="4625" i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: 4-5 </a:t>
            </a:r>
            <a:r>
              <a:rPr lang="en-US" sz="4625" i="1" dirty="0" err="1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tuổi</a:t>
            </a:r>
            <a:endParaRPr sz="4625" i="1" dirty="0">
              <a:solidFill>
                <a:srgbClr val="272626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/>
          <p:nvPr/>
        </p:nvSpPr>
        <p:spPr>
          <a:xfrm>
            <a:off x="1153876" y="259925"/>
            <a:ext cx="15980247" cy="9767160"/>
          </a:xfrm>
          <a:custGeom>
            <a:avLst/>
            <a:gdLst/>
            <a:ahLst/>
            <a:cxnLst/>
            <a:rect l="l" t="t" r="r" b="b"/>
            <a:pathLst>
              <a:path w="10194735" h="8383828" extrusionOk="0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20"/>
          <p:cNvSpPr/>
          <p:nvPr/>
        </p:nvSpPr>
        <p:spPr>
          <a:xfrm rot="1701538">
            <a:off x="732019" y="2001704"/>
            <a:ext cx="1232355" cy="1207708"/>
          </a:xfrm>
          <a:custGeom>
            <a:avLst/>
            <a:gdLst/>
            <a:ahLst/>
            <a:cxnLst/>
            <a:rect l="l" t="t" r="r" b="b"/>
            <a:pathLst>
              <a:path w="1232340" h="1207693" extrusionOk="0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Y2meta.app-Tránh xa những vật dụng gây nguy hiểm và hành động không an toàn _ Dạy bé học _ Chích Bông LALA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7253" y="1536700"/>
            <a:ext cx="14220775" cy="79991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solidFill>
            <a:srgbClr val="BADBCD"/>
          </a:solidFill>
        </p:spPr>
      </p:sp>
      <p:sp>
        <p:nvSpPr>
          <p:cNvPr id="14" name="Google Shape;84;p13"/>
          <p:cNvSpPr/>
          <p:nvPr/>
        </p:nvSpPr>
        <p:spPr>
          <a:xfrm>
            <a:off x="0" y="-25768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grpSp>
        <p:nvGrpSpPr>
          <p:cNvPr id="3" name="Group 3"/>
          <p:cNvGrpSpPr/>
          <p:nvPr/>
        </p:nvGrpSpPr>
        <p:grpSpPr>
          <a:xfrm>
            <a:off x="8930395" y="1778635"/>
            <a:ext cx="7668064" cy="742788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5" name="Freeform 5"/>
          <p:cNvSpPr/>
          <p:nvPr/>
        </p:nvSpPr>
        <p:spPr>
          <a:xfrm rot="-7680534">
            <a:off x="15214806" y="1806230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248097">
            <a:off x="1746532" y="2468487"/>
            <a:ext cx="6153527" cy="60110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1555" r="-498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3380424">
            <a:off x="8347052" y="6977900"/>
            <a:ext cx="1166687" cy="3431433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08057">
            <a:off x="3231874" y="2157524"/>
            <a:ext cx="2625654" cy="672504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52723">
            <a:off x="1196320" y="6575291"/>
            <a:ext cx="2071506" cy="2721738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25915">
            <a:off x="15571707" y="8359627"/>
            <a:ext cx="2053504" cy="1597827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88099" y="2701133"/>
            <a:ext cx="7158238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Hoạt</a:t>
            </a:r>
            <a:r>
              <a:rPr lang="en-US" sz="72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200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động</a:t>
            </a:r>
            <a:r>
              <a:rPr lang="en-US" sz="72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Trò</a:t>
            </a:r>
            <a:r>
              <a:rPr lang="en-US" sz="7200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2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chơi</a:t>
            </a:r>
            <a:r>
              <a:rPr lang="en-US" sz="7200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200" i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“Ai </a:t>
            </a:r>
            <a:r>
              <a:rPr lang="en-US" sz="7200" i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chọn</a:t>
            </a:r>
            <a:r>
              <a:rPr lang="en-US" sz="7200" i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200" i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nhanh</a:t>
            </a:r>
            <a:r>
              <a:rPr lang="en-US" sz="7200" i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200" i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hơn</a:t>
            </a:r>
            <a:r>
              <a:rPr lang="en-US" sz="7200" i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”</a:t>
            </a:r>
            <a:endParaRPr lang="en-US" sz="7200" i="1" dirty="0">
              <a:solidFill>
                <a:srgbClr val="272626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288926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sp>
        <p:nvSpPr>
          <p:cNvPr id="158" name="Google Shape;158;p21"/>
          <p:cNvSpPr/>
          <p:nvPr/>
        </p:nvSpPr>
        <p:spPr>
          <a:xfrm>
            <a:off x="4772707" y="777892"/>
            <a:ext cx="8742586" cy="8345196"/>
          </a:xfrm>
          <a:custGeom>
            <a:avLst/>
            <a:gdLst/>
            <a:ahLst/>
            <a:cxnLst/>
            <a:rect l="l" t="t" r="r" b="b"/>
            <a:pathLst>
              <a:path w="8742586" h="8345196" extrusionOk="0">
                <a:moveTo>
                  <a:pt x="0" y="0"/>
                </a:moveTo>
                <a:lnTo>
                  <a:pt x="8742586" y="0"/>
                </a:lnTo>
                <a:lnTo>
                  <a:pt x="8742586" y="8345195"/>
                </a:lnTo>
                <a:lnTo>
                  <a:pt x="0" y="83451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9" name="Google Shape;159;p21"/>
          <p:cNvSpPr txBox="1"/>
          <p:nvPr/>
        </p:nvSpPr>
        <p:spPr>
          <a:xfrm>
            <a:off x="6590922" y="1912778"/>
            <a:ext cx="6174300" cy="4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79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Cảm ơn</a:t>
            </a:r>
            <a:endParaRPr/>
          </a:p>
          <a:p>
            <a:pPr marL="0" marR="0" lvl="0" indent="0" algn="ctr" rtl="0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79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các </a:t>
            </a:r>
            <a:r>
              <a:rPr lang="en-US" sz="7979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bạn</a:t>
            </a:r>
            <a:r>
              <a:rPr lang="en-US" sz="7979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đã</a:t>
            </a:r>
            <a:endParaRPr/>
          </a:p>
          <a:p>
            <a:pPr marL="0" marR="0" lvl="0" indent="0" algn="ctr" rtl="0">
              <a:lnSpc>
                <a:spcPct val="11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79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lắng nghe!</a:t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6524014" y="6745924"/>
            <a:ext cx="6308100" cy="13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60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Các </a:t>
            </a:r>
            <a:r>
              <a:rPr lang="en-US" sz="416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bạn</a:t>
            </a:r>
            <a:r>
              <a:rPr lang="en-US" sz="4160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có câu hỏi nào</a:t>
            </a:r>
            <a:endParaRPr/>
          </a:p>
          <a:p>
            <a:pPr marL="0" marR="0" lvl="0" indent="0" algn="ctr" rtl="0">
              <a:lnSpc>
                <a:spcPct val="11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60" b="0" i="0" u="none" strike="noStrike" cap="none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cho cô không?</a:t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 flipH="1">
            <a:off x="12686529" y="6548303"/>
            <a:ext cx="2195826" cy="3135793"/>
          </a:xfrm>
          <a:custGeom>
            <a:avLst/>
            <a:gdLst/>
            <a:ahLst/>
            <a:cxnLst/>
            <a:rect l="l" t="t" r="r" b="b"/>
            <a:pathLst>
              <a:path w="2195826" h="3135793" extrusionOk="0">
                <a:moveTo>
                  <a:pt x="2195826" y="0"/>
                </a:moveTo>
                <a:lnTo>
                  <a:pt x="0" y="0"/>
                </a:lnTo>
                <a:lnTo>
                  <a:pt x="0" y="3135793"/>
                </a:lnTo>
                <a:lnTo>
                  <a:pt x="2195826" y="3135793"/>
                </a:lnTo>
                <a:lnTo>
                  <a:pt x="219582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2" name="Google Shape;162;p21"/>
          <p:cNvSpPr/>
          <p:nvPr/>
        </p:nvSpPr>
        <p:spPr>
          <a:xfrm rot="789396">
            <a:off x="3231925" y="4839073"/>
            <a:ext cx="1852457" cy="2707724"/>
          </a:xfrm>
          <a:custGeom>
            <a:avLst/>
            <a:gdLst/>
            <a:ahLst/>
            <a:cxnLst/>
            <a:rect l="l" t="t" r="r" b="b"/>
            <a:pathLst>
              <a:path w="1852457" h="2707724" extrusionOk="0">
                <a:moveTo>
                  <a:pt x="0" y="0"/>
                </a:moveTo>
                <a:lnTo>
                  <a:pt x="1852457" y="0"/>
                </a:lnTo>
                <a:lnTo>
                  <a:pt x="1852457" y="2707723"/>
                </a:lnTo>
                <a:lnTo>
                  <a:pt x="0" y="2707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21"/>
          <p:cNvSpPr/>
          <p:nvPr/>
        </p:nvSpPr>
        <p:spPr>
          <a:xfrm rot="1697473">
            <a:off x="12899123" y="997798"/>
            <a:ext cx="1232340" cy="1207693"/>
          </a:xfrm>
          <a:custGeom>
            <a:avLst/>
            <a:gdLst/>
            <a:ahLst/>
            <a:cxnLst/>
            <a:rect l="l" t="t" r="r" b="b"/>
            <a:pathLst>
              <a:path w="1232340" h="1207693" extrusionOk="0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21"/>
          <p:cNvSpPr/>
          <p:nvPr/>
        </p:nvSpPr>
        <p:spPr>
          <a:xfrm rot="7840615">
            <a:off x="2188109" y="2885617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 extrusionOk="0">
                <a:moveTo>
                  <a:pt x="0" y="0"/>
                </a:moveTo>
                <a:lnTo>
                  <a:pt x="2348425" y="0"/>
                </a:lnTo>
                <a:lnTo>
                  <a:pt x="2348425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solidFill>
            <a:srgbClr val="FFCEC4"/>
          </a:solidFill>
        </p:spPr>
      </p:sp>
      <p:sp>
        <p:nvSpPr>
          <p:cNvPr id="2" name="Freeform 2"/>
          <p:cNvSpPr/>
          <p:nvPr/>
        </p:nvSpPr>
        <p:spPr>
          <a:xfrm>
            <a:off x="-42867" y="-134058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140259" y="575710"/>
            <a:ext cx="9918018" cy="9142186"/>
          </a:xfrm>
          <a:custGeom>
            <a:avLst/>
            <a:gdLst/>
            <a:ahLst/>
            <a:cxnLst/>
            <a:rect l="l" t="t" r="r" b="b"/>
            <a:pathLst>
              <a:path w="8504625" h="8032146">
                <a:moveTo>
                  <a:pt x="8504625" y="0"/>
                </a:moveTo>
                <a:lnTo>
                  <a:pt x="0" y="0"/>
                </a:lnTo>
                <a:lnTo>
                  <a:pt x="0" y="8032146"/>
                </a:lnTo>
                <a:lnTo>
                  <a:pt x="8504625" y="8032146"/>
                </a:lnTo>
                <a:lnTo>
                  <a:pt x="85046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55523" y="1573830"/>
            <a:ext cx="8874586" cy="50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94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Hoạt</a:t>
            </a:r>
            <a:r>
              <a:rPr lang="en-US" sz="7594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594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động</a:t>
            </a:r>
            <a:r>
              <a:rPr lang="en-US" sz="7594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1:</a:t>
            </a:r>
          </a:p>
          <a:p>
            <a:pPr algn="ctr">
              <a:lnSpc>
                <a:spcPct val="150000"/>
              </a:lnSpc>
            </a:pPr>
            <a:r>
              <a:rPr lang="en-US" sz="7594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Câu</a:t>
            </a:r>
            <a:r>
              <a:rPr lang="en-US" sz="7594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7594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chuyện</a:t>
            </a:r>
            <a:r>
              <a:rPr lang="en-US" sz="7594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594" b="1" i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“ANH EM NHÀ THỎ”</a:t>
            </a:r>
            <a:endParaRPr lang="en-US" sz="7594" b="1" i="1" dirty="0">
              <a:solidFill>
                <a:srgbClr val="272626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5" name="Freeform 5"/>
          <p:cNvSpPr/>
          <p:nvPr/>
        </p:nvSpPr>
        <p:spPr>
          <a:xfrm rot="-752723">
            <a:off x="12594193" y="6271160"/>
            <a:ext cx="1542429" cy="2102534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6" y="0"/>
                </a:lnTo>
                <a:lnTo>
                  <a:pt x="2071506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84257" y="832925"/>
            <a:ext cx="2316256" cy="2512565"/>
          </a:xfrm>
          <a:custGeom>
            <a:avLst/>
            <a:gdLst/>
            <a:ahLst/>
            <a:cxnLst/>
            <a:rect l="l" t="t" r="r" b="b"/>
            <a:pathLst>
              <a:path w="2668061" h="2884599">
                <a:moveTo>
                  <a:pt x="0" y="0"/>
                </a:moveTo>
                <a:lnTo>
                  <a:pt x="2668061" y="0"/>
                </a:lnTo>
                <a:lnTo>
                  <a:pt x="2668061" y="2884599"/>
                </a:lnTo>
                <a:lnTo>
                  <a:pt x="0" y="288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9396">
            <a:off x="14673269" y="6106690"/>
            <a:ext cx="1852457" cy="2707724"/>
          </a:xfrm>
          <a:custGeom>
            <a:avLst/>
            <a:gdLst/>
            <a:ahLst/>
            <a:cxnLst/>
            <a:rect l="l" t="t" r="r" b="b"/>
            <a:pathLst>
              <a:path w="1852457" h="2707724">
                <a:moveTo>
                  <a:pt x="0" y="0"/>
                </a:moveTo>
                <a:lnTo>
                  <a:pt x="1852456" y="0"/>
                </a:lnTo>
                <a:lnTo>
                  <a:pt x="1852456" y="2707724"/>
                </a:lnTo>
                <a:lnTo>
                  <a:pt x="0" y="2707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97473">
            <a:off x="2866822" y="2664708"/>
            <a:ext cx="1232340" cy="1207693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40615">
            <a:off x="2536802" y="8217261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6"/>
                </a:lnTo>
                <a:lnTo>
                  <a:pt x="0" y="768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99498" y="2089208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2"/>
                </a:lnTo>
                <a:lnTo>
                  <a:pt x="0" y="10612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20983">
            <a:off x="1330478" y="5159115"/>
            <a:ext cx="1794567" cy="3087917"/>
          </a:xfrm>
          <a:custGeom>
            <a:avLst/>
            <a:gdLst/>
            <a:ahLst/>
            <a:cxnLst/>
            <a:rect l="l" t="t" r="r" b="b"/>
            <a:pathLst>
              <a:path w="1794567" h="3087917">
                <a:moveTo>
                  <a:pt x="0" y="0"/>
                </a:moveTo>
                <a:lnTo>
                  <a:pt x="1794567" y="0"/>
                </a:lnTo>
                <a:lnTo>
                  <a:pt x="1794567" y="3087917"/>
                </a:lnTo>
                <a:lnTo>
                  <a:pt x="0" y="30879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4828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2687" y="1113556"/>
            <a:ext cx="10194735" cy="8383828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11452" y="3530102"/>
            <a:ext cx="902807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Hoạt</a:t>
            </a:r>
            <a:r>
              <a:rPr lang="en-US" sz="88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8800" b="1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động</a:t>
            </a:r>
            <a:r>
              <a:rPr lang="en-US" sz="88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8800" b="1" dirty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2</a:t>
            </a:r>
            <a:r>
              <a:rPr lang="en-US" sz="8800" b="1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88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Bé</a:t>
            </a:r>
            <a:r>
              <a:rPr lang="en-US" sz="8800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88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xem</a:t>
            </a:r>
            <a:r>
              <a:rPr lang="en-US" sz="8800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88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tranh</a:t>
            </a:r>
            <a:r>
              <a:rPr lang="en-US" sz="8800" dirty="0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8800" dirty="0" err="1" smtClean="0">
                <a:solidFill>
                  <a:srgbClr val="272626"/>
                </a:solidFill>
                <a:latin typeface="Asap"/>
                <a:ea typeface="Asap"/>
                <a:cs typeface="Asap"/>
                <a:sym typeface="Asap"/>
              </a:rPr>
              <a:t>ảnh</a:t>
            </a:r>
            <a:endParaRPr lang="en-US" sz="8800" dirty="0">
              <a:solidFill>
                <a:srgbClr val="272626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5" name="Freeform 5"/>
          <p:cNvSpPr/>
          <p:nvPr/>
        </p:nvSpPr>
        <p:spPr>
          <a:xfrm rot="-468955">
            <a:off x="442981" y="6121994"/>
            <a:ext cx="5024097" cy="3079427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469889">
            <a:off x="701200" y="6409022"/>
            <a:ext cx="4439701" cy="2497300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7808" b="-1064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115936">
            <a:off x="1767294" y="1732899"/>
            <a:ext cx="2307514" cy="2494791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9396">
            <a:off x="15388129" y="6034174"/>
            <a:ext cx="2225260" cy="3252648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97473">
            <a:off x="5495282" y="2219651"/>
            <a:ext cx="1232340" cy="1207693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054" y="5876489"/>
            <a:ext cx="895839" cy="939281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93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sp>
        <p:nvSpPr>
          <p:cNvPr id="101" name="Google Shape;101;p14"/>
          <p:cNvSpPr/>
          <p:nvPr/>
        </p:nvSpPr>
        <p:spPr>
          <a:xfrm rot="1697473">
            <a:off x="2866822" y="2664708"/>
            <a:ext cx="1232340" cy="1207693"/>
          </a:xfrm>
          <a:custGeom>
            <a:avLst/>
            <a:gdLst/>
            <a:ahLst/>
            <a:cxnLst/>
            <a:rect l="l" t="t" r="r" b="b"/>
            <a:pathLst>
              <a:path w="1232340" h="1207693" extrusionOk="0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 rot="7840615">
            <a:off x="2536802" y="8217261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 extrusionOk="0">
                <a:moveTo>
                  <a:pt x="0" y="0"/>
                </a:moveTo>
                <a:lnTo>
                  <a:pt x="2348424" y="0"/>
                </a:lnTo>
                <a:lnTo>
                  <a:pt x="2348424" y="768576"/>
                </a:lnTo>
                <a:lnTo>
                  <a:pt x="0" y="768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14"/>
          <p:cNvSpPr/>
          <p:nvPr/>
        </p:nvSpPr>
        <p:spPr>
          <a:xfrm>
            <a:off x="15599498" y="2089208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 extrusionOk="0">
                <a:moveTo>
                  <a:pt x="0" y="0"/>
                </a:moveTo>
                <a:lnTo>
                  <a:pt x="1061202" y="0"/>
                </a:lnTo>
                <a:lnTo>
                  <a:pt x="1061202" y="1061202"/>
                </a:lnTo>
                <a:lnTo>
                  <a:pt x="0" y="1061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4" name="Google Shape;10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600"/>
            <a:ext cx="9162149" cy="10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4000" y="6600"/>
            <a:ext cx="9162150" cy="102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sp>
        <p:nvSpPr>
          <p:cNvPr id="111" name="Google Shape;111;p15"/>
          <p:cNvSpPr/>
          <p:nvPr/>
        </p:nvSpPr>
        <p:spPr>
          <a:xfrm rot="-1616706">
            <a:off x="6699617" y="1310296"/>
            <a:ext cx="673623" cy="1834122"/>
          </a:xfrm>
          <a:custGeom>
            <a:avLst/>
            <a:gdLst/>
            <a:ahLst/>
            <a:cxnLst/>
            <a:rect l="l" t="t" r="r" b="b"/>
            <a:pathLst>
              <a:path w="673623" h="1834122" extrusionOk="0">
                <a:moveTo>
                  <a:pt x="0" y="0"/>
                </a:moveTo>
                <a:lnTo>
                  <a:pt x="673623" y="0"/>
                </a:lnTo>
                <a:lnTo>
                  <a:pt x="673623" y="1834121"/>
                </a:lnTo>
                <a:lnTo>
                  <a:pt x="0" y="1834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 rot="-548903">
            <a:off x="1799867" y="2201112"/>
            <a:ext cx="2482113" cy="2635449"/>
          </a:xfrm>
          <a:custGeom>
            <a:avLst/>
            <a:gdLst/>
            <a:ahLst/>
            <a:cxnLst/>
            <a:rect l="l" t="t" r="r" b="b"/>
            <a:pathLst>
              <a:path w="2482113" h="2635449" extrusionOk="0">
                <a:moveTo>
                  <a:pt x="0" y="0"/>
                </a:moveTo>
                <a:lnTo>
                  <a:pt x="2482113" y="0"/>
                </a:lnTo>
                <a:lnTo>
                  <a:pt x="2482113" y="2635448"/>
                </a:lnTo>
                <a:lnTo>
                  <a:pt x="0" y="263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13" name="Google Shape;11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300"/>
            <a:ext cx="9230174" cy="102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7">
            <a:alphaModFix/>
          </a:blip>
          <a:srcRect b="7028"/>
          <a:stretch/>
        </p:blipFill>
        <p:spPr>
          <a:xfrm>
            <a:off x="9230175" y="0"/>
            <a:ext cx="9057824" cy="104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15103484" y="4555093"/>
            <a:ext cx="2797216" cy="1979041"/>
          </a:xfrm>
          <a:custGeom>
            <a:avLst/>
            <a:gdLst/>
            <a:ahLst/>
            <a:cxnLst/>
            <a:rect l="l" t="t" r="r" b="b"/>
            <a:pathLst>
              <a:path w="2797216" h="1979041" extrusionOk="0">
                <a:moveTo>
                  <a:pt x="0" y="0"/>
                </a:moveTo>
                <a:lnTo>
                  <a:pt x="2797217" y="0"/>
                </a:lnTo>
                <a:lnTo>
                  <a:pt x="2797217" y="1979041"/>
                </a:lnTo>
                <a:lnTo>
                  <a:pt x="0" y="1979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16"/>
          <p:cNvSpPr/>
          <p:nvPr/>
        </p:nvSpPr>
        <p:spPr>
          <a:xfrm>
            <a:off x="2003640" y="1391780"/>
            <a:ext cx="1462949" cy="1436350"/>
          </a:xfrm>
          <a:custGeom>
            <a:avLst/>
            <a:gdLst/>
            <a:ahLst/>
            <a:cxnLst/>
            <a:rect l="l" t="t" r="r" b="b"/>
            <a:pathLst>
              <a:path w="1462949" h="1436350" extrusionOk="0">
                <a:moveTo>
                  <a:pt x="0" y="0"/>
                </a:moveTo>
                <a:lnTo>
                  <a:pt x="1462948" y="0"/>
                </a:lnTo>
                <a:lnTo>
                  <a:pt x="1462948" y="1436350"/>
                </a:lnTo>
                <a:lnTo>
                  <a:pt x="0" y="1436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16"/>
          <p:cNvSpPr/>
          <p:nvPr/>
        </p:nvSpPr>
        <p:spPr>
          <a:xfrm rot="8001359">
            <a:off x="14225435" y="8422175"/>
            <a:ext cx="2058223" cy="477318"/>
          </a:xfrm>
          <a:custGeom>
            <a:avLst/>
            <a:gdLst/>
            <a:ahLst/>
            <a:cxnLst/>
            <a:rect l="l" t="t" r="r" b="b"/>
            <a:pathLst>
              <a:path w="2058223" h="477318" extrusionOk="0">
                <a:moveTo>
                  <a:pt x="0" y="0"/>
                </a:moveTo>
                <a:lnTo>
                  <a:pt x="2058223" y="0"/>
                </a:lnTo>
                <a:lnTo>
                  <a:pt x="2058223" y="477318"/>
                </a:lnTo>
                <a:lnTo>
                  <a:pt x="0" y="477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22" name="Google Shape;12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3875" y="1"/>
            <a:ext cx="1844177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>
            <a:off x="9094100" y="-11350"/>
            <a:ext cx="9193800" cy="10287000"/>
          </a:xfrm>
          <a:prstGeom prst="rect">
            <a:avLst/>
          </a:prstGeom>
          <a:solidFill>
            <a:srgbClr val="FFCEC4"/>
          </a:solidFill>
          <a:ln w="9525" cap="flat" cmpd="sng">
            <a:solidFill>
              <a:srgbClr val="FFCE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2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 extrusionOk="0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-77891"/>
            </a:stretch>
          </a:blipFill>
          <a:ln>
            <a:noFill/>
          </a:ln>
        </p:spPr>
      </p:sp>
      <p:sp>
        <p:nvSpPr>
          <p:cNvPr id="129" name="Google Shape;129;p17"/>
          <p:cNvSpPr/>
          <p:nvPr/>
        </p:nvSpPr>
        <p:spPr>
          <a:xfrm rot="-2317294">
            <a:off x="2172253" y="2780368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 extrusionOk="0">
                <a:moveTo>
                  <a:pt x="0" y="0"/>
                </a:moveTo>
                <a:lnTo>
                  <a:pt x="2348424" y="0"/>
                </a:lnTo>
                <a:lnTo>
                  <a:pt x="2348424" y="768576"/>
                </a:lnTo>
                <a:lnTo>
                  <a:pt x="0" y="768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0" name="Google Shape;130;p17"/>
          <p:cNvSpPr/>
          <p:nvPr/>
        </p:nvSpPr>
        <p:spPr>
          <a:xfrm>
            <a:off x="13510921" y="3441184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 extrusionOk="0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1" name="Google Shape;13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4912" y="341163"/>
            <a:ext cx="13578176" cy="96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2627376">
            <a:off x="3129658" y="1422052"/>
            <a:ext cx="947383" cy="2122534"/>
          </a:xfrm>
          <a:custGeom>
            <a:avLst/>
            <a:gdLst/>
            <a:ahLst/>
            <a:cxnLst/>
            <a:rect l="l" t="t" r="r" b="b"/>
            <a:pathLst>
              <a:path w="947383" h="2122534" extrusionOk="0">
                <a:moveTo>
                  <a:pt x="0" y="0"/>
                </a:moveTo>
                <a:lnTo>
                  <a:pt x="947383" y="0"/>
                </a:lnTo>
                <a:lnTo>
                  <a:pt x="947383" y="2122534"/>
                </a:lnTo>
                <a:lnTo>
                  <a:pt x="0" y="2122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/>
          <p:nvPr/>
        </p:nvSpPr>
        <p:spPr>
          <a:xfrm>
            <a:off x="9230100" y="0"/>
            <a:ext cx="9057900" cy="10287000"/>
          </a:xfrm>
          <a:prstGeom prst="rect">
            <a:avLst/>
          </a:prstGeom>
          <a:solidFill>
            <a:srgbClr val="FFCEC4"/>
          </a:solidFill>
          <a:ln w="9525" cap="flat" cmpd="sng">
            <a:solidFill>
              <a:srgbClr val="FFCE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 rot="-2627126">
            <a:off x="3130097" y="1421644"/>
            <a:ext cx="948123" cy="2124192"/>
          </a:xfrm>
          <a:custGeom>
            <a:avLst/>
            <a:gdLst/>
            <a:ahLst/>
            <a:cxnLst/>
            <a:rect l="l" t="t" r="r" b="b"/>
            <a:pathLst>
              <a:path w="947383" h="2122534" extrusionOk="0">
                <a:moveTo>
                  <a:pt x="0" y="0"/>
                </a:moveTo>
                <a:lnTo>
                  <a:pt x="947383" y="0"/>
                </a:lnTo>
                <a:lnTo>
                  <a:pt x="947383" y="2122534"/>
                </a:lnTo>
                <a:lnTo>
                  <a:pt x="0" y="2122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9298200" y="0"/>
            <a:ext cx="8989800" cy="10287000"/>
          </a:xfrm>
          <a:prstGeom prst="rect">
            <a:avLst/>
          </a:prstGeom>
          <a:solidFill>
            <a:srgbClr val="FFCEC4"/>
          </a:solidFill>
          <a:ln w="9525" cap="flat" cmpd="sng">
            <a:solidFill>
              <a:srgbClr val="FFCE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90</Words>
  <Application>Microsoft Office PowerPoint</Application>
  <PresentationFormat>Custom</PresentationFormat>
  <Paragraphs>17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Asap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DELLTN</cp:lastModifiedBy>
  <cp:revision>7</cp:revision>
  <dcterms:modified xsi:type="dcterms:W3CDTF">2024-09-27T05:08:01Z</dcterms:modified>
</cp:coreProperties>
</file>